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6" r:id="rId3"/>
    <p:sldId id="285" r:id="rId4"/>
    <p:sldId id="286" r:id="rId5"/>
    <p:sldId id="284" r:id="rId6"/>
    <p:sldId id="287" r:id="rId7"/>
    <p:sldId id="288" r:id="rId8"/>
    <p:sldId id="279" r:id="rId9"/>
    <p:sldId id="280" r:id="rId10"/>
    <p:sldId id="275" r:id="rId11"/>
    <p:sldId id="276" r:id="rId12"/>
    <p:sldId id="27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4FBB60BD-3077-496D-A535-A4CF35B5EBC1}">
          <p14:sldIdLst>
            <p14:sldId id="256"/>
            <p14:sldId id="266"/>
            <p14:sldId id="285"/>
            <p14:sldId id="286"/>
            <p14:sldId id="284"/>
            <p14:sldId id="287"/>
            <p14:sldId id="288"/>
            <p14:sldId id="279"/>
            <p14:sldId id="280"/>
            <p14:sldId id="275"/>
            <p14:sldId id="276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0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jpeg>
</file>

<file path=ppt/media/image12.png>
</file>

<file path=ppt/media/image13.jpg>
</file>

<file path=ppt/media/image14.jpeg>
</file>

<file path=ppt/media/image15.jpeg>
</file>

<file path=ppt/media/image16.png>
</file>

<file path=ppt/media/image17.jpg>
</file>

<file path=ppt/media/image18.jpeg>
</file>

<file path=ppt/media/image19.jpg>
</file>

<file path=ppt/media/image2.png>
</file>

<file path=ppt/media/image20.png>
</file>

<file path=ppt/media/image21.png>
</file>

<file path=ppt/media/image22.jpg>
</file>

<file path=ppt/media/image23.png>
</file>

<file path=ppt/media/image24.jpeg>
</file>

<file path=ppt/media/image25.jpg>
</file>

<file path=ppt/media/image26.jpg>
</file>

<file path=ppt/media/image27.jpeg>
</file>

<file path=ppt/media/image28.png>
</file>

<file path=ppt/media/image29.png>
</file>

<file path=ppt/media/image3.png>
</file>

<file path=ppt/media/image30.gif>
</file>

<file path=ppt/media/image4.png>
</file>

<file path=ppt/media/image5.png>
</file>

<file path=ppt/media/image6.png>
</file>

<file path=ppt/media/image7.pn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76FD5-D589-4FC5-A677-2819BF18D6AB}" type="datetimeFigureOut">
              <a:rPr lang="fr-BE" smtClean="0"/>
              <a:t>12-10-22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24B64-378B-484F-BFB8-E1C8057EF9E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321758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76FD5-D589-4FC5-A677-2819BF18D6AB}" type="datetimeFigureOut">
              <a:rPr lang="fr-BE" smtClean="0"/>
              <a:t>12-10-22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24B64-378B-484F-BFB8-E1C8057EF9E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360356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76FD5-D589-4FC5-A677-2819BF18D6AB}" type="datetimeFigureOut">
              <a:rPr lang="fr-BE" smtClean="0"/>
              <a:t>12-10-22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24B64-378B-484F-BFB8-E1C8057EF9E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026800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76FD5-D589-4FC5-A677-2819BF18D6AB}" type="datetimeFigureOut">
              <a:rPr lang="fr-BE" smtClean="0"/>
              <a:t>12-10-22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24B64-378B-484F-BFB8-E1C8057EF9E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422309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76FD5-D589-4FC5-A677-2819BF18D6AB}" type="datetimeFigureOut">
              <a:rPr lang="fr-BE" smtClean="0"/>
              <a:t>12-10-22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24B64-378B-484F-BFB8-E1C8057EF9E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298002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76FD5-D589-4FC5-A677-2819BF18D6AB}" type="datetimeFigureOut">
              <a:rPr lang="fr-BE" smtClean="0"/>
              <a:t>12-10-22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24B64-378B-484F-BFB8-E1C8057EF9E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96964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76FD5-D589-4FC5-A677-2819BF18D6AB}" type="datetimeFigureOut">
              <a:rPr lang="fr-BE" smtClean="0"/>
              <a:t>12-10-22</a:t>
            </a:fld>
            <a:endParaRPr lang="fr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24B64-378B-484F-BFB8-E1C8057EF9E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78753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76FD5-D589-4FC5-A677-2819BF18D6AB}" type="datetimeFigureOut">
              <a:rPr lang="fr-BE" smtClean="0"/>
              <a:t>12-10-22</a:t>
            </a:fld>
            <a:endParaRPr lang="fr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24B64-378B-484F-BFB8-E1C8057EF9E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85736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76FD5-D589-4FC5-A677-2819BF18D6AB}" type="datetimeFigureOut">
              <a:rPr lang="fr-BE" smtClean="0"/>
              <a:t>12-10-22</a:t>
            </a:fld>
            <a:endParaRPr lang="fr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24B64-378B-484F-BFB8-E1C8057EF9E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753090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76FD5-D589-4FC5-A677-2819BF18D6AB}" type="datetimeFigureOut">
              <a:rPr lang="fr-BE" smtClean="0"/>
              <a:t>12-10-22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24B64-378B-484F-BFB8-E1C8057EF9E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372532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76FD5-D589-4FC5-A677-2819BF18D6AB}" type="datetimeFigureOut">
              <a:rPr lang="fr-BE" smtClean="0"/>
              <a:t>12-10-22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24B64-378B-484F-BFB8-E1C8057EF9E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241354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776FD5-D589-4FC5-A677-2819BF18D6AB}" type="datetimeFigureOut">
              <a:rPr lang="fr-BE" smtClean="0"/>
              <a:t>12-10-22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E24B64-378B-484F-BFB8-E1C8057EF9E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1952885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B306090C-BDAB-6397-AF8A-E049D949DC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14797"/>
          <a:stretch/>
        </p:blipFill>
        <p:spPr>
          <a:xfrm>
            <a:off x="2911504" y="14677"/>
            <a:ext cx="9629274" cy="6857999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928DD85-BB99-450D-A702-2683E0296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40E5BD2-4019-4012-A1AA-628900E659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2E0461F-FCC2-B64A-ECF8-857C2652AC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342006"/>
            <a:ext cx="3879232" cy="2248122"/>
          </a:xfrm>
        </p:spPr>
        <p:txBody>
          <a:bodyPr anchor="b">
            <a:normAutofit/>
          </a:bodyPr>
          <a:lstStyle/>
          <a:p>
            <a:pPr algn="l"/>
            <a:r>
              <a:rPr lang="fr-BE" sz="5400" dirty="0"/>
              <a:t>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D7739C2-B7B5-1986-4C4F-82C41FD63A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2726652"/>
            <a:ext cx="3205463" cy="1155525"/>
          </a:xfrm>
        </p:spPr>
        <p:txBody>
          <a:bodyPr anchor="t">
            <a:normAutofit/>
          </a:bodyPr>
          <a:lstStyle/>
          <a:p>
            <a:pPr algn="l"/>
            <a:r>
              <a:rPr lang="fr-BE" sz="2000" dirty="0"/>
              <a:t> </a:t>
            </a:r>
          </a:p>
        </p:txBody>
      </p:sp>
      <p:pic>
        <p:nvPicPr>
          <p:cNvPr id="6" name="Image 5" descr="Une image contenant flèche&#10;&#10;Description générée automatiquement">
            <a:extLst>
              <a:ext uri="{FF2B5EF4-FFF2-40B4-BE49-F238E27FC236}">
                <a16:creationId xmlns:a16="http://schemas.microsoft.com/office/drawing/2014/main" id="{AF68F21D-3D1B-A425-A10F-16C3836949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0283" y="-546226"/>
            <a:ext cx="5134187" cy="385064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80D6E2-9681-6013-ADC6-5630890D10D0}"/>
              </a:ext>
            </a:extLst>
          </p:cNvPr>
          <p:cNvSpPr/>
          <p:nvPr/>
        </p:nvSpPr>
        <p:spPr>
          <a:xfrm>
            <a:off x="218971" y="6503344"/>
            <a:ext cx="247356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fr-FR" b="1" cap="none" spc="0" dirty="0">
                <a:ln/>
                <a:solidFill>
                  <a:schemeClr val="accent4"/>
                </a:solidFill>
                <a:effectLst/>
              </a:rPr>
              <a:t>Van Bellinghen Brandon</a:t>
            </a:r>
          </a:p>
        </p:txBody>
      </p:sp>
    </p:spTree>
    <p:extLst>
      <p:ext uri="{BB962C8B-B14F-4D97-AF65-F5344CB8AC3E}">
        <p14:creationId xmlns:p14="http://schemas.microsoft.com/office/powerpoint/2010/main" val="10163914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texte, ciel, arbre, extérieur&#10;&#10;Description générée automatiquement">
            <a:extLst>
              <a:ext uri="{FF2B5EF4-FFF2-40B4-BE49-F238E27FC236}">
                <a16:creationId xmlns:a16="http://schemas.microsoft.com/office/drawing/2014/main" id="{A11A0760-C2C2-DC6A-0A68-7B83B0312E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80" cy="6857999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oneTexte 2">
            <a:extLst>
              <a:ext uri="{FF2B5EF4-FFF2-40B4-BE49-F238E27FC236}">
                <a16:creationId xmlns:a16="http://schemas.microsoft.com/office/drawing/2014/main" id="{B643DD3F-B99C-8F27-3C68-E252D006ACDD}"/>
              </a:ext>
            </a:extLst>
          </p:cNvPr>
          <p:cNvSpPr txBox="1"/>
          <p:nvPr/>
        </p:nvSpPr>
        <p:spPr>
          <a:xfrm>
            <a:off x="5155379" y="1065862"/>
            <a:ext cx="5744685" cy="472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2000" b="0" cap="none" spc="0" dirty="0">
              <a:ln w="0"/>
              <a:solidFill>
                <a:srgbClr val="FFF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E01178-D751-F730-6264-6411ECEEE098}"/>
              </a:ext>
            </a:extLst>
          </p:cNvPr>
          <p:cNvSpPr/>
          <p:nvPr/>
        </p:nvSpPr>
        <p:spPr>
          <a:xfrm>
            <a:off x="153129" y="3694837"/>
            <a:ext cx="2832827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Guiseppe</a:t>
            </a:r>
          </a:p>
          <a:p>
            <a:pPr algn="ctr"/>
            <a:r>
              <a:rPr lang="fr-F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Farina</a:t>
            </a:r>
            <a:endParaRPr lang="fr-F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" name="Image 7" descr="Une image contenant personne, homme, casque&#10;&#10;Description générée automatiquement">
            <a:extLst>
              <a:ext uri="{FF2B5EF4-FFF2-40B4-BE49-F238E27FC236}">
                <a16:creationId xmlns:a16="http://schemas.microsoft.com/office/drawing/2014/main" id="{E64F583E-5633-11CA-3DD4-77443FF4E0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380" y="541020"/>
            <a:ext cx="2301951" cy="28981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5C11956-269C-EF22-74C1-44BFCF1556A1}"/>
              </a:ext>
            </a:extLst>
          </p:cNvPr>
          <p:cNvSpPr/>
          <p:nvPr/>
        </p:nvSpPr>
        <p:spPr>
          <a:xfrm>
            <a:off x="70349" y="5449163"/>
            <a:ext cx="299838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‘’ Nino Farina ‘’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6A895E0-B113-D3C0-9149-BE41E74C10AC}"/>
              </a:ext>
            </a:extLst>
          </p:cNvPr>
          <p:cNvSpPr/>
          <p:nvPr/>
        </p:nvSpPr>
        <p:spPr>
          <a:xfrm>
            <a:off x="4871685" y="284578"/>
            <a:ext cx="47386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First Winner in F1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59E964E-3399-B939-977F-6BAB00459558}"/>
              </a:ext>
            </a:extLst>
          </p:cNvPr>
          <p:cNvSpPr/>
          <p:nvPr/>
        </p:nvSpPr>
        <p:spPr>
          <a:xfrm>
            <a:off x="4296816" y="1198019"/>
            <a:ext cx="579274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First World Champions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65AC87-E55B-4EA0-54BE-C01040D57D5B}"/>
              </a:ext>
            </a:extLst>
          </p:cNvPr>
          <p:cNvSpPr/>
          <p:nvPr/>
        </p:nvSpPr>
        <p:spPr>
          <a:xfrm>
            <a:off x="4813785" y="2146232"/>
            <a:ext cx="48544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ran from 1950 to 1956</a:t>
            </a:r>
            <a:endParaRPr lang="fr-FR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71CDF34-7999-962C-1926-1A7436A15EF2}"/>
              </a:ext>
            </a:extLst>
          </p:cNvPr>
          <p:cNvSpPr/>
          <p:nvPr/>
        </p:nvSpPr>
        <p:spPr>
          <a:xfrm>
            <a:off x="5071521" y="2938021"/>
            <a:ext cx="385580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drove</a:t>
            </a:r>
            <a:r>
              <a:rPr lang="fr-FR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for 2 teams</a:t>
            </a:r>
          </a:p>
        </p:txBody>
      </p:sp>
      <p:pic>
        <p:nvPicPr>
          <p:cNvPr id="17" name="Image 16" descr="Une image contenant table&#10;&#10;Description générée automatiquement">
            <a:extLst>
              <a:ext uri="{FF2B5EF4-FFF2-40B4-BE49-F238E27FC236}">
                <a16:creationId xmlns:a16="http://schemas.microsoft.com/office/drawing/2014/main" id="{7E651362-D3C8-0880-CC9C-F969C205E7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562" y="4028498"/>
            <a:ext cx="6175248" cy="23770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9" name="ZoneTexte 18">
            <a:extLst>
              <a:ext uri="{FF2B5EF4-FFF2-40B4-BE49-F238E27FC236}">
                <a16:creationId xmlns:a16="http://schemas.microsoft.com/office/drawing/2014/main" id="{7109E9A9-8EA7-F80D-C6F7-218DA7552C5A}"/>
              </a:ext>
            </a:extLst>
          </p:cNvPr>
          <p:cNvSpPr txBox="1"/>
          <p:nvPr/>
        </p:nvSpPr>
        <p:spPr>
          <a:xfrm>
            <a:off x="3746500" y="6480287"/>
            <a:ext cx="6233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Source: </a:t>
            </a:r>
            <a:r>
              <a:rPr lang="fr-FR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Wikipedia</a:t>
            </a:r>
            <a:endParaRPr lang="fr-FR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5296320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texte, ciel, arbre, extérieur&#10;&#10;Description générée automatiquement">
            <a:extLst>
              <a:ext uri="{FF2B5EF4-FFF2-40B4-BE49-F238E27FC236}">
                <a16:creationId xmlns:a16="http://schemas.microsoft.com/office/drawing/2014/main" id="{A11A0760-C2C2-DC6A-0A68-7B83B0312E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80" cy="6857999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oneTexte 2">
            <a:extLst>
              <a:ext uri="{FF2B5EF4-FFF2-40B4-BE49-F238E27FC236}">
                <a16:creationId xmlns:a16="http://schemas.microsoft.com/office/drawing/2014/main" id="{B643DD3F-B99C-8F27-3C68-E252D006ACDD}"/>
              </a:ext>
            </a:extLst>
          </p:cNvPr>
          <p:cNvSpPr txBox="1"/>
          <p:nvPr/>
        </p:nvSpPr>
        <p:spPr>
          <a:xfrm>
            <a:off x="5155379" y="1065862"/>
            <a:ext cx="5744685" cy="472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2000" b="0" cap="none" spc="0" dirty="0">
              <a:ln w="0"/>
              <a:solidFill>
                <a:srgbClr val="FFF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E01178-D751-F730-6264-6411ECEEE098}"/>
              </a:ext>
            </a:extLst>
          </p:cNvPr>
          <p:cNvSpPr/>
          <p:nvPr/>
        </p:nvSpPr>
        <p:spPr>
          <a:xfrm>
            <a:off x="422433" y="3694837"/>
            <a:ext cx="2294218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BE" sz="5400" b="0" i="0" dirty="0">
                <a:solidFill>
                  <a:srgbClr val="E8EAED"/>
                </a:solidFill>
                <a:effectLst/>
                <a:latin typeface="Google Sans"/>
              </a:rPr>
              <a:t>Jochen </a:t>
            </a:r>
          </a:p>
          <a:p>
            <a:pPr algn="ctr"/>
            <a:r>
              <a:rPr lang="fr-BE" sz="5400" b="0" i="0" dirty="0" err="1">
                <a:solidFill>
                  <a:srgbClr val="E8EAED"/>
                </a:solidFill>
                <a:effectLst/>
                <a:latin typeface="Google Sans"/>
              </a:rPr>
              <a:t>Rindt</a:t>
            </a:r>
            <a:endParaRPr lang="fr-F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6A895E0-B113-D3C0-9149-BE41E74C10AC}"/>
              </a:ext>
            </a:extLst>
          </p:cNvPr>
          <p:cNvSpPr/>
          <p:nvPr/>
        </p:nvSpPr>
        <p:spPr>
          <a:xfrm>
            <a:off x="3850989" y="284578"/>
            <a:ext cx="678006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</a:t>
            </a:r>
            <a:r>
              <a:rPr lang="fr-FR" sz="4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only</a:t>
            </a:r>
            <a:r>
              <a:rPr lang="fr-FR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fr-FR" sz="4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posthumous</a:t>
            </a:r>
            <a:r>
              <a:rPr lang="fr-FR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champion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59E964E-3399-B939-977F-6BAB00459558}"/>
              </a:ext>
            </a:extLst>
          </p:cNvPr>
          <p:cNvSpPr/>
          <p:nvPr/>
        </p:nvSpPr>
        <p:spPr>
          <a:xfrm>
            <a:off x="3929632" y="1198019"/>
            <a:ext cx="652710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Died at 28 at Italian Grand Prix</a:t>
            </a:r>
            <a:endParaRPr lang="fr-FR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65AC87-E55B-4EA0-54BE-C01040D57D5B}"/>
              </a:ext>
            </a:extLst>
          </p:cNvPr>
          <p:cNvSpPr/>
          <p:nvPr/>
        </p:nvSpPr>
        <p:spPr>
          <a:xfrm>
            <a:off x="4813785" y="2146232"/>
            <a:ext cx="48544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ran from 1964 to 1970</a:t>
            </a:r>
            <a:endParaRPr lang="fr-FR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71CDF34-7999-962C-1926-1A7436A15EF2}"/>
              </a:ext>
            </a:extLst>
          </p:cNvPr>
          <p:cNvSpPr/>
          <p:nvPr/>
        </p:nvSpPr>
        <p:spPr>
          <a:xfrm>
            <a:off x="5071521" y="2938021"/>
            <a:ext cx="385580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drove</a:t>
            </a:r>
            <a:r>
              <a:rPr lang="fr-FR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for 4 teams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7109E9A9-8EA7-F80D-C6F7-218DA7552C5A}"/>
              </a:ext>
            </a:extLst>
          </p:cNvPr>
          <p:cNvSpPr txBox="1"/>
          <p:nvPr/>
        </p:nvSpPr>
        <p:spPr>
          <a:xfrm>
            <a:off x="3746500" y="6480287"/>
            <a:ext cx="6233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Source: </a:t>
            </a:r>
            <a:r>
              <a:rPr lang="fr-FR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Wikipedia</a:t>
            </a:r>
            <a:endParaRPr lang="fr-FR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Image 3" descr="Une image contenant personne, extérieur, vêtements&#10;&#10;Description générée automatiquement">
            <a:extLst>
              <a:ext uri="{FF2B5EF4-FFF2-40B4-BE49-F238E27FC236}">
                <a16:creationId xmlns:a16="http://schemas.microsoft.com/office/drawing/2014/main" id="{75F2EF2B-CE7F-FF24-5E5B-E1C42FCE0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368" y="241360"/>
            <a:ext cx="2407583" cy="321211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Image 15" descr="Une image contenant table&#10;&#10;Description générée automatiquement">
            <a:extLst>
              <a:ext uri="{FF2B5EF4-FFF2-40B4-BE49-F238E27FC236}">
                <a16:creationId xmlns:a16="http://schemas.microsoft.com/office/drawing/2014/main" id="{EC01CD21-4FC9-B13F-C047-2C3E109CCE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086" y="3918172"/>
            <a:ext cx="5800653" cy="22907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61007385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&#10;&#10;Description générée automatiquement">
            <a:extLst>
              <a:ext uri="{FF2B5EF4-FFF2-40B4-BE49-F238E27FC236}">
                <a16:creationId xmlns:a16="http://schemas.microsoft.com/office/drawing/2014/main" id="{89E8FACF-32BE-15FC-FE15-ACEA536193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3E08D2F-EFDC-35EC-D559-F6C49172E5E5}"/>
              </a:ext>
            </a:extLst>
          </p:cNvPr>
          <p:cNvSpPr/>
          <p:nvPr/>
        </p:nvSpPr>
        <p:spPr>
          <a:xfrm>
            <a:off x="0" y="-80665"/>
            <a:ext cx="549887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Question Time</a:t>
            </a:r>
          </a:p>
        </p:txBody>
      </p:sp>
    </p:spTree>
    <p:extLst>
      <p:ext uri="{BB962C8B-B14F-4D97-AF65-F5344CB8AC3E}">
        <p14:creationId xmlns:p14="http://schemas.microsoft.com/office/powerpoint/2010/main" val="215949057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175E75-AF11-422A-B365-8160EDB6A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368" y="4522156"/>
            <a:ext cx="4937937" cy="13632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F92F0B5-E266-7A39-C525-F570CCDC7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8370" y="3945418"/>
            <a:ext cx="4937936" cy="576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0967" y="561316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2"/>
            <a:ext cx="3439432" cy="3550083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99331" y="3907418"/>
            <a:ext cx="2992669" cy="2950582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E3C1F7-F489-D609-7EE9-6D5B0F1E1EE7}"/>
              </a:ext>
            </a:extLst>
          </p:cNvPr>
          <p:cNvSpPr/>
          <p:nvPr/>
        </p:nvSpPr>
        <p:spPr>
          <a:xfrm>
            <a:off x="3853296" y="3997000"/>
            <a:ext cx="5279522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fr-BE" sz="3600" dirty="0"/>
              <a:t>944 stables in Formula One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956A6D9-9715-11DF-07AA-C73AE2FC095E}"/>
              </a:ext>
            </a:extLst>
          </p:cNvPr>
          <p:cNvSpPr/>
          <p:nvPr/>
        </p:nvSpPr>
        <p:spPr>
          <a:xfrm>
            <a:off x="3816917" y="4937582"/>
            <a:ext cx="5349157" cy="147732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b="1" dirty="0"/>
              <a:t> </a:t>
            </a:r>
            <a:r>
              <a:rPr lang="en-US" sz="3600" b="1" dirty="0"/>
              <a:t>this represents the top 5 </a:t>
            </a:r>
          </a:p>
          <a:p>
            <a:r>
              <a:rPr lang="en-US" sz="3600" b="1" dirty="0"/>
              <a:t>Constructor Standings won</a:t>
            </a:r>
            <a:endParaRPr lang="fr-FR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0A48822C-D760-4DEB-04A3-D97E6BC3CE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44026" y="1590357"/>
            <a:ext cx="2215994" cy="1252036"/>
          </a:xfrm>
          <a:prstGeom prst="rect">
            <a:avLst/>
          </a:prstGeom>
        </p:spPr>
      </p:pic>
      <p:pic>
        <p:nvPicPr>
          <p:cNvPr id="28" name="Image 27" descr="Une image contenant texte&#10;&#10;Description générée automatiquement">
            <a:extLst>
              <a:ext uri="{FF2B5EF4-FFF2-40B4-BE49-F238E27FC236}">
                <a16:creationId xmlns:a16="http://schemas.microsoft.com/office/drawing/2014/main" id="{23C77898-FBEF-12A4-35DE-7D7FBA11AD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45692" y="3062707"/>
            <a:ext cx="6312976" cy="3551049"/>
          </a:xfrm>
          <a:prstGeom prst="rect">
            <a:avLst/>
          </a:prstGeom>
        </p:spPr>
      </p:pic>
      <p:pic>
        <p:nvPicPr>
          <p:cNvPr id="30" name="Image 29" descr="Une image contenant texte&#10;&#10;Description générée automatiquement">
            <a:extLst>
              <a:ext uri="{FF2B5EF4-FFF2-40B4-BE49-F238E27FC236}">
                <a16:creationId xmlns:a16="http://schemas.microsoft.com/office/drawing/2014/main" id="{F2DBC163-D9DA-E609-ADFA-37802A8B75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796" y="371221"/>
            <a:ext cx="3372046" cy="1055082"/>
          </a:xfrm>
          <a:prstGeom prst="rect">
            <a:avLst/>
          </a:prstGeom>
        </p:spPr>
      </p:pic>
      <p:pic>
        <p:nvPicPr>
          <p:cNvPr id="32" name="Image 31" descr="Une image contenant texte&#10;&#10;Description générée automatiquement">
            <a:extLst>
              <a:ext uri="{FF2B5EF4-FFF2-40B4-BE49-F238E27FC236}">
                <a16:creationId xmlns:a16="http://schemas.microsoft.com/office/drawing/2014/main" id="{AE085123-426D-4D19-CE19-0293DC4581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231" y="938737"/>
            <a:ext cx="2576769" cy="107794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EBFB905-9522-AE9B-42F1-0EF49EB5C8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1164" y="5109387"/>
            <a:ext cx="1722900" cy="1305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5871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7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95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45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2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45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 descr="Une image contenant route, transport, tondeuse, kart&#10;&#10;Description générée automatiquement">
            <a:extLst>
              <a:ext uri="{FF2B5EF4-FFF2-40B4-BE49-F238E27FC236}">
                <a16:creationId xmlns:a16="http://schemas.microsoft.com/office/drawing/2014/main" id="{EE2F9265-D8A6-81FA-2BBF-732E66580D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C5F8B912-6DD2-1313-4C55-3B535A1131FB}"/>
              </a:ext>
            </a:extLst>
          </p:cNvPr>
          <p:cNvSpPr txBox="1"/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b="0" cap="none" spc="0" dirty="0">
              <a:ln w="0">
                <a:solidFill>
                  <a:srgbClr val="00A0DE"/>
                </a:solidFill>
              </a:ln>
              <a:solidFill>
                <a:srgbClr val="FFFFFF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71A02B43-CFC7-58CA-6E13-CCD7D57934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233" y="322898"/>
            <a:ext cx="4467648" cy="1868966"/>
          </a:xfrm>
          <a:prstGeom prst="rect">
            <a:avLst/>
          </a:prstGeom>
        </p:spPr>
      </p:pic>
      <p:pic>
        <p:nvPicPr>
          <p:cNvPr id="13" name="Image 12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FFD93E0D-B8B1-F793-DA7B-B0C1A3C219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7720" y="412211"/>
            <a:ext cx="4196080" cy="182267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F86DAF11-8548-2A2D-236B-D22A1BB3E2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368" y="2752322"/>
            <a:ext cx="2616352" cy="261635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C04BE09-F2C1-21B3-A905-BEE65B2CF1FC}"/>
              </a:ext>
            </a:extLst>
          </p:cNvPr>
          <p:cNvSpPr/>
          <p:nvPr/>
        </p:nvSpPr>
        <p:spPr>
          <a:xfrm>
            <a:off x="2521057" y="5594152"/>
            <a:ext cx="661290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three lives of Lotus</a:t>
            </a:r>
            <a:endParaRPr lang="fr-F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78371763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 descr="Une image contenant texte, route, extérieur, transport">
            <a:extLst>
              <a:ext uri="{FF2B5EF4-FFF2-40B4-BE49-F238E27FC236}">
                <a16:creationId xmlns:a16="http://schemas.microsoft.com/office/drawing/2014/main" id="{6C11CF72-0BEB-26E7-E35E-3AF3BF9CE5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0B63A960-5A9B-BA76-64A9-93E93F2AAF2B}"/>
              </a:ext>
            </a:extLst>
          </p:cNvPr>
          <p:cNvSpPr txBox="1"/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0" cap="none" spc="0" dirty="0">
              <a:ln w="0"/>
              <a:solidFill>
                <a:srgbClr val="FFF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586A77-37B4-965B-1656-B93D49999C6E}"/>
              </a:ext>
            </a:extLst>
          </p:cNvPr>
          <p:cNvSpPr/>
          <p:nvPr/>
        </p:nvSpPr>
        <p:spPr>
          <a:xfrm>
            <a:off x="1277275" y="528092"/>
            <a:ext cx="943424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First Life of Lotus from 1958 to 1994</a:t>
            </a:r>
            <a:endParaRPr lang="fr-FR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5DC2E0F-852F-421A-398D-A48438384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7678" y="1944370"/>
            <a:ext cx="3952321" cy="3211261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7863D525-EE7A-0897-B6E2-4B878056BCA9}"/>
              </a:ext>
            </a:extLst>
          </p:cNvPr>
          <p:cNvSpPr txBox="1"/>
          <p:nvPr/>
        </p:nvSpPr>
        <p:spPr>
          <a:xfrm>
            <a:off x="6405838" y="515563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Source: </a:t>
            </a:r>
            <a:r>
              <a:rPr lang="fr-FR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Wikipedia</a:t>
            </a:r>
            <a:endParaRPr lang="fr-FR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" name="Image 12" descr="Une image contenant texte, personne, extérieur, ciel&#10;&#10;Description générée automatiquement">
            <a:extLst>
              <a:ext uri="{FF2B5EF4-FFF2-40B4-BE49-F238E27FC236}">
                <a16:creationId xmlns:a16="http://schemas.microsoft.com/office/drawing/2014/main" id="{1ADFCD7E-A8E5-A5D5-EB61-D0BCEB7F70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62" y="1874430"/>
            <a:ext cx="3750595" cy="249745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D66DDC2-41CC-55A2-C61F-170A99390DD6}"/>
              </a:ext>
            </a:extLst>
          </p:cNvPr>
          <p:cNvSpPr/>
          <p:nvPr/>
        </p:nvSpPr>
        <p:spPr>
          <a:xfrm>
            <a:off x="737978" y="4601633"/>
            <a:ext cx="333136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Colin Chapman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F700CB-B801-382A-B66E-2274212A941F}"/>
              </a:ext>
            </a:extLst>
          </p:cNvPr>
          <p:cNvSpPr/>
          <p:nvPr/>
        </p:nvSpPr>
        <p:spPr>
          <a:xfrm>
            <a:off x="0" y="5304178"/>
            <a:ext cx="500637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team manager of Lotus</a:t>
            </a:r>
          </a:p>
        </p:txBody>
      </p:sp>
    </p:spTree>
    <p:extLst>
      <p:ext uri="{BB962C8B-B14F-4D97-AF65-F5344CB8AC3E}">
        <p14:creationId xmlns:p14="http://schemas.microsoft.com/office/powerpoint/2010/main" val="1533502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 11" descr="Une image contenant texte, route, extérieur, course automobile">
            <a:extLst>
              <a:ext uri="{FF2B5EF4-FFF2-40B4-BE49-F238E27FC236}">
                <a16:creationId xmlns:a16="http://schemas.microsoft.com/office/drawing/2014/main" id="{E5817AB5-5321-9B67-C7C8-30CD9F9BAB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4" b="14286"/>
          <a:stretch/>
        </p:blipFill>
        <p:spPr>
          <a:xfrm>
            <a:off x="0" y="-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970BCDF-4789-4CEE-A08B-8998B945D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A67A2B5-4951-3E7E-F63E-8507C329DA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rgbClr val="FFFFFF"/>
                </a:solidFill>
              </a:rPr>
              <a:t> </a:t>
            </a: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4D805BBE-92B4-5A45-162C-15E0852F56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240" y="0"/>
            <a:ext cx="3191733" cy="2418528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278FA74A-0EE3-79A9-ACC5-5881B1B7EB73}"/>
              </a:ext>
            </a:extLst>
          </p:cNvPr>
          <p:cNvSpPr/>
          <p:nvPr/>
        </p:nvSpPr>
        <p:spPr>
          <a:xfrm>
            <a:off x="2860719" y="2405078"/>
            <a:ext cx="2590773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dirty="0">
                <a:ln w="0">
                  <a:solidFill>
                    <a:srgbClr val="00A0DE"/>
                  </a:solidFill>
                </a:ln>
                <a:solidFill>
                  <a:srgbClr val="00A0D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Williams</a:t>
            </a:r>
          </a:p>
          <a:p>
            <a:pPr algn="ctr"/>
            <a:r>
              <a:rPr lang="fr-FR" sz="5400" dirty="0">
                <a:ln w="0">
                  <a:solidFill>
                    <a:srgbClr val="00A0DE"/>
                  </a:solidFill>
                </a:ln>
                <a:solidFill>
                  <a:srgbClr val="00A0D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Racing</a:t>
            </a:r>
            <a:endParaRPr lang="fr-FR" sz="5400" b="0" cap="none" spc="0" dirty="0">
              <a:ln w="0">
                <a:solidFill>
                  <a:srgbClr val="00A0DE"/>
                </a:solidFill>
              </a:ln>
              <a:solidFill>
                <a:srgbClr val="00A0DE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009965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B5F84BB-E96D-9C07-38B2-9A467BD7EE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12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55197150-7089-9BC7-EF09-A591280135D4}"/>
              </a:ext>
            </a:extLst>
          </p:cNvPr>
          <p:cNvSpPr txBox="1"/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B43593-763D-0E75-EBF7-47FE755C155E}"/>
              </a:ext>
            </a:extLst>
          </p:cNvPr>
          <p:cNvSpPr/>
          <p:nvPr/>
        </p:nvSpPr>
        <p:spPr>
          <a:xfrm>
            <a:off x="2146970" y="558875"/>
            <a:ext cx="789806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Williams has been around since 1977</a:t>
            </a:r>
            <a:endParaRPr lang="fr-FR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324A693-87B2-C618-0CD9-9AFAD06A1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984" y="1825625"/>
            <a:ext cx="5179775" cy="322014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0A0C053D-14C4-E750-8B89-6A5BA9E9C2AE}"/>
              </a:ext>
            </a:extLst>
          </p:cNvPr>
          <p:cNvSpPr txBox="1"/>
          <p:nvPr/>
        </p:nvSpPr>
        <p:spPr>
          <a:xfrm>
            <a:off x="5903871" y="505736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Source: </a:t>
            </a:r>
            <a:r>
              <a:rPr lang="fr-FR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Wikipedia</a:t>
            </a:r>
            <a:endParaRPr lang="fr-FR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" name="Image 12" descr="Une image contenant personne, homme, intérieur, fixant&#10;&#10;Description générée automatiquement">
            <a:extLst>
              <a:ext uri="{FF2B5EF4-FFF2-40B4-BE49-F238E27FC236}">
                <a16:creationId xmlns:a16="http://schemas.microsoft.com/office/drawing/2014/main" id="{4FF6AD82-437E-518D-600E-E4A0025FEC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82980"/>
            <a:ext cx="3586686" cy="20187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CACEF05-5201-F086-7BAD-8B09E0C3ECF1}"/>
              </a:ext>
            </a:extLst>
          </p:cNvPr>
          <p:cNvSpPr/>
          <p:nvPr/>
        </p:nvSpPr>
        <p:spPr>
          <a:xfrm>
            <a:off x="295491" y="4888092"/>
            <a:ext cx="465819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Williams’ Creator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275CB67-15A5-33BE-89FB-B95CC569FD08}"/>
              </a:ext>
            </a:extLst>
          </p:cNvPr>
          <p:cNvSpPr/>
          <p:nvPr/>
        </p:nvSpPr>
        <p:spPr>
          <a:xfrm>
            <a:off x="1015203" y="4233091"/>
            <a:ext cx="323268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Frank Williams</a:t>
            </a:r>
          </a:p>
        </p:txBody>
      </p:sp>
    </p:spTree>
    <p:extLst>
      <p:ext uri="{BB962C8B-B14F-4D97-AF65-F5344CB8AC3E}">
        <p14:creationId xmlns:p14="http://schemas.microsoft.com/office/powerpoint/2010/main" val="169646894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 descr="Une image contenant route, extérieur, course automobile&#10;&#10;Description générée automatiquement">
            <a:extLst>
              <a:ext uri="{FF2B5EF4-FFF2-40B4-BE49-F238E27FC236}">
                <a16:creationId xmlns:a16="http://schemas.microsoft.com/office/drawing/2014/main" id="{7E884E69-ABF0-337D-BAC3-47110FC2EF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" y="0"/>
            <a:ext cx="12191113" cy="685800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EAFCD193-CE73-D777-4226-0180FAB9BD00}"/>
              </a:ext>
            </a:extLst>
          </p:cNvPr>
          <p:cNvSpPr txBox="1"/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FC6629-13B4-94E5-C966-23BA122C8CC2}"/>
              </a:ext>
            </a:extLst>
          </p:cNvPr>
          <p:cNvSpPr/>
          <p:nvPr/>
        </p:nvSpPr>
        <p:spPr>
          <a:xfrm>
            <a:off x="2541076" y="219372"/>
            <a:ext cx="60938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Williams </a:t>
            </a:r>
            <a:r>
              <a:rPr lang="fr-FR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Current</a:t>
            </a:r>
            <a:endParaRPr lang="fr-F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" name="Image 7" descr="Une image contenant texte, signe&#10;&#10;Description générée automatiquement">
            <a:extLst>
              <a:ext uri="{FF2B5EF4-FFF2-40B4-BE49-F238E27FC236}">
                <a16:creationId xmlns:a16="http://schemas.microsoft.com/office/drawing/2014/main" id="{0AFDAD8D-F20A-6990-D810-D145223F00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396" y="1825625"/>
            <a:ext cx="5370004" cy="353653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Image 10" descr="Une image contenant flèche&#10;&#10;Description générée automatiquement">
            <a:extLst>
              <a:ext uri="{FF2B5EF4-FFF2-40B4-BE49-F238E27FC236}">
                <a16:creationId xmlns:a16="http://schemas.microsoft.com/office/drawing/2014/main" id="{C91D1CE8-7FF8-C381-E825-D8BD849761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1104" y="2043332"/>
            <a:ext cx="2927940" cy="331882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02960371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418092EF-EF67-4F96-B5E6-0B9B6C3A88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41F64D67-85DE-F6EF-CFBB-C11C48A8DC63}"/>
              </a:ext>
            </a:extLst>
          </p:cNvPr>
          <p:cNvSpPr txBox="1"/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b="1" cap="none" spc="0" dirty="0">
              <a:ln/>
              <a:solidFill>
                <a:srgbClr val="FFFFFF"/>
              </a:solidFill>
              <a:effectLst/>
            </a:endParaRPr>
          </a:p>
        </p:txBody>
      </p:sp>
      <p:pic>
        <p:nvPicPr>
          <p:cNvPr id="9" name="Image 8" descr="Une image contenant homme, personne, posant&#10;&#10;Description générée automatiquement">
            <a:extLst>
              <a:ext uri="{FF2B5EF4-FFF2-40B4-BE49-F238E27FC236}">
                <a16:creationId xmlns:a16="http://schemas.microsoft.com/office/drawing/2014/main" id="{E9507194-4710-F1DB-F909-515BFD8A16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5622" y="1031240"/>
            <a:ext cx="3596640" cy="23977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CF0ED95-E9B8-22E8-DB2B-3CB6A591A37F}"/>
              </a:ext>
            </a:extLst>
          </p:cNvPr>
          <p:cNvSpPr/>
          <p:nvPr/>
        </p:nvSpPr>
        <p:spPr>
          <a:xfrm>
            <a:off x="6774084" y="3623220"/>
            <a:ext cx="4579715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3600" b="1" cap="none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World Champion 2022</a:t>
            </a:r>
          </a:p>
          <a:p>
            <a:pPr algn="ctr"/>
            <a:r>
              <a:rPr lang="fr-FR" sz="3600" b="1" cap="none" spc="50" dirty="0" err="1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since</a:t>
            </a:r>
            <a:r>
              <a:rPr lang="fr-FR" sz="3600" b="1" cap="none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Sunday</a:t>
            </a: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AE974620-618D-3F0E-D19D-8610D43EC3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494" y="5045958"/>
            <a:ext cx="1362893" cy="90859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959BF10-E424-342D-B78B-00DB6D7489D1}"/>
              </a:ext>
            </a:extLst>
          </p:cNvPr>
          <p:cNvSpPr/>
          <p:nvPr/>
        </p:nvSpPr>
        <p:spPr>
          <a:xfrm>
            <a:off x="0" y="2252911"/>
            <a:ext cx="5880777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tx1">
                    <a:lumMod val="95000"/>
                  </a:schemeClr>
                </a:solidFill>
                <a:effectLst/>
              </a:rPr>
              <a:t>34 world champion </a:t>
            </a:r>
          </a:p>
          <a:p>
            <a:pPr algn="ctr"/>
            <a:r>
              <a:rPr lang="en-US" sz="5400" b="1" cap="none" spc="0" dirty="0">
                <a:ln/>
                <a:solidFill>
                  <a:schemeClr val="tx1">
                    <a:lumMod val="95000"/>
                  </a:schemeClr>
                </a:solidFill>
                <a:effectLst/>
              </a:rPr>
              <a:t>in History</a:t>
            </a:r>
            <a:endParaRPr lang="fr-FR" sz="5400" b="1" cap="none" spc="0" dirty="0">
              <a:ln/>
              <a:solidFill>
                <a:schemeClr val="tx1">
                  <a:lumMod val="95000"/>
                </a:schemeClr>
              </a:solidFill>
              <a:effectLst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B5E866B-F507-2ADD-A273-85DDBD1E3905}"/>
              </a:ext>
            </a:extLst>
          </p:cNvPr>
          <p:cNvSpPr/>
          <p:nvPr/>
        </p:nvSpPr>
        <p:spPr>
          <a:xfrm>
            <a:off x="1238713" y="4047623"/>
            <a:ext cx="325281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err="1">
                <a:ln/>
                <a:effectLst/>
              </a:rPr>
              <a:t>Since</a:t>
            </a:r>
            <a:r>
              <a:rPr lang="fr-FR" sz="5400" b="1" cap="none" spc="0" dirty="0">
                <a:ln/>
                <a:effectLst/>
              </a:rPr>
              <a:t> 1950</a:t>
            </a:r>
          </a:p>
        </p:txBody>
      </p:sp>
    </p:spTree>
    <p:extLst>
      <p:ext uri="{BB962C8B-B14F-4D97-AF65-F5344CB8AC3E}">
        <p14:creationId xmlns:p14="http://schemas.microsoft.com/office/powerpoint/2010/main" val="17752840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texte, extérieur, route&#10;&#10;Description générée automatiquement">
            <a:extLst>
              <a:ext uri="{FF2B5EF4-FFF2-40B4-BE49-F238E27FC236}">
                <a16:creationId xmlns:a16="http://schemas.microsoft.com/office/drawing/2014/main" id="{766616B8-2553-32CC-A3B6-81E0F50CAA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B026D07-FDDB-2BB0-2EDE-6D84626984F3}"/>
              </a:ext>
            </a:extLst>
          </p:cNvPr>
          <p:cNvSpPr txBox="1"/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b="1" cap="none" spc="0" dirty="0">
              <a:ln/>
              <a:solidFill>
                <a:srgbClr val="FFFFFF"/>
              </a:solidFill>
              <a:effectLst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A6E3E53-D255-55FB-A24E-8634FAFEC2DA}"/>
              </a:ext>
            </a:extLst>
          </p:cNvPr>
          <p:cNvSpPr/>
          <p:nvPr/>
        </p:nvSpPr>
        <p:spPr>
          <a:xfrm>
            <a:off x="1338557" y="4001294"/>
            <a:ext cx="2138726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3600" b="1" cap="none" spc="0" dirty="0">
                <a:ln/>
                <a:effectLst/>
              </a:rPr>
              <a:t>The First </a:t>
            </a:r>
          </a:p>
          <a:p>
            <a:pPr algn="ctr"/>
            <a:r>
              <a:rPr lang="fr-FR" sz="3600" b="1" dirty="0">
                <a:ln/>
              </a:rPr>
              <a:t>Champion</a:t>
            </a:r>
            <a:endParaRPr lang="fr-FR" sz="3600" b="1" cap="none" spc="0" dirty="0">
              <a:ln/>
              <a:effectLst/>
            </a:endParaRPr>
          </a:p>
        </p:txBody>
      </p:sp>
      <p:pic>
        <p:nvPicPr>
          <p:cNvPr id="8" name="Image 7" descr="Une image contenant personne, homme, casque&#10;&#10;Description générée automatiquement">
            <a:extLst>
              <a:ext uri="{FF2B5EF4-FFF2-40B4-BE49-F238E27FC236}">
                <a16:creationId xmlns:a16="http://schemas.microsoft.com/office/drawing/2014/main" id="{ED705424-032B-D948-3C64-026DBF3854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091" y="387212"/>
            <a:ext cx="2729658" cy="343662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E97A16D-A044-1899-DA56-4836C8FBF4D5}"/>
              </a:ext>
            </a:extLst>
          </p:cNvPr>
          <p:cNvSpPr/>
          <p:nvPr/>
        </p:nvSpPr>
        <p:spPr>
          <a:xfrm>
            <a:off x="7701262" y="4176375"/>
            <a:ext cx="3652538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cap="none" spc="0" dirty="0" err="1">
                <a:ln/>
                <a:effectLst/>
              </a:rPr>
              <a:t>posthumous</a:t>
            </a:r>
            <a:r>
              <a:rPr lang="fr-FR" sz="4000" b="1" cap="none" spc="0" dirty="0">
                <a:ln/>
                <a:effectLst/>
              </a:rPr>
              <a:t> </a:t>
            </a:r>
          </a:p>
          <a:p>
            <a:pPr algn="ctr"/>
            <a:r>
              <a:rPr lang="fr-FR" sz="4000" b="1" cap="none" spc="0" dirty="0">
                <a:ln/>
                <a:effectLst/>
              </a:rPr>
              <a:t>world champion</a:t>
            </a:r>
          </a:p>
        </p:txBody>
      </p:sp>
      <p:pic>
        <p:nvPicPr>
          <p:cNvPr id="12" name="Image 11" descr="Une image contenant personne, extérieur, vêtements&#10;&#10;Description générée automatiquement">
            <a:extLst>
              <a:ext uri="{FF2B5EF4-FFF2-40B4-BE49-F238E27FC236}">
                <a16:creationId xmlns:a16="http://schemas.microsoft.com/office/drawing/2014/main" id="{6BE98B9C-F7AF-B3E3-0FB7-2D0E9C9E46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968" y="681037"/>
            <a:ext cx="2375955" cy="316992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4773640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2617</TotalTime>
  <Words>139</Words>
  <Application>Microsoft Office PowerPoint</Application>
  <PresentationFormat>Grand écran</PresentationFormat>
  <Paragraphs>47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Google Sans</vt:lpstr>
      <vt:lpstr>Office Theme</vt:lpstr>
      <vt:lpstr> </vt:lpstr>
      <vt:lpstr> </vt:lpstr>
      <vt:lpstr>Présentation PowerPoint</vt:lpstr>
      <vt:lpstr>Présentation PowerPoint</vt:lpstr>
      <vt:lpstr>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brandon van bellinghen</dc:creator>
  <cp:lastModifiedBy>brandon van bellinghen</cp:lastModifiedBy>
  <cp:revision>51</cp:revision>
  <dcterms:created xsi:type="dcterms:W3CDTF">2022-09-23T14:28:43Z</dcterms:created>
  <dcterms:modified xsi:type="dcterms:W3CDTF">2022-10-12T14:38:34Z</dcterms:modified>
</cp:coreProperties>
</file>

<file path=docProps/thumbnail.jpeg>
</file>